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71" autoAdjust="0"/>
  </p:normalViewPr>
  <p:slideViewPr>
    <p:cSldViewPr>
      <p:cViewPr varScale="1">
        <p:scale>
          <a:sx n="70" d="100"/>
          <a:sy n="70" d="100"/>
        </p:scale>
        <p:origin x="-140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17" name="Footer Placeholder 16"/>
          <p:cNvSpPr>
            <a:spLocks noGrp="1"/>
          </p:cNvSpPr>
          <p:nvPr>
            <p:ph type="ftr" sz="quarter" idx="11"/>
          </p:nvPr>
        </p:nvSpPr>
        <p:spPr/>
        <p:txBody>
          <a:bodyPr/>
          <a:lstStyle>
            <a:extLst/>
          </a:lstStyle>
          <a:p>
            <a:endParaRPr lang="en-GB"/>
          </a:p>
        </p:txBody>
      </p:sp>
      <p:sp>
        <p:nvSpPr>
          <p:cNvPr id="29" name="Slide Number Placeholder 28"/>
          <p:cNvSpPr>
            <a:spLocks noGrp="1"/>
          </p:cNvSpPr>
          <p:nvPr>
            <p:ph type="sldNum" sz="quarter" idx="12"/>
          </p:nvPr>
        </p:nvSpPr>
        <p:spPr/>
        <p:txBody>
          <a:bodyPr/>
          <a:lstStyle>
            <a:extLst/>
          </a:lstStyle>
          <a:p>
            <a:fld id="{CB12AA35-815E-4135-9F05-4C0AE1BB0EB4}" type="slidenum">
              <a:rPr lang="en-GB" smtClean="0"/>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B12AA35-815E-4135-9F05-4C0AE1BB0EB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B12AA35-815E-4135-9F05-4C0AE1BB0EB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B12AA35-815E-4135-9F05-4C0AE1BB0EB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B12AA35-815E-4135-9F05-4C0AE1BB0EB4}" type="slidenum">
              <a:rPr lang="en-GB" smtClean="0"/>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B12AA35-815E-4135-9F05-4C0AE1BB0EB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B12AA35-815E-4135-9F05-4C0AE1BB0EB4}" type="slidenum">
              <a:rPr lang="en-GB" smtClean="0"/>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B12AA35-815E-4135-9F05-4C0AE1BB0EB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B12AA35-815E-4135-9F05-4C0AE1BB0EB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F73578-0C01-4CA6-8615-E8E7A522F68F}" type="datetimeFigureOut">
              <a:rPr lang="en-GB" smtClean="0"/>
              <a:t>02/02/2018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B12AA35-815E-4135-9F05-4C0AE1BB0EB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5F73578-0C01-4CA6-8615-E8E7A522F68F}" type="datetimeFigureOut">
              <a:rPr lang="en-GB" smtClean="0"/>
              <a:t>02/02/2018</a:t>
            </a:fld>
            <a:endParaRPr lang="en-GB"/>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extLst/>
          </a:lstStyle>
          <a:p>
            <a:fld id="{CB12AA35-815E-4135-9F05-4C0AE1BB0EB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5F73578-0C01-4CA6-8615-E8E7A522F68F}" type="datetimeFigureOut">
              <a:rPr lang="en-GB" smtClean="0"/>
              <a:t>02/02/2018</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B12AA35-815E-4135-9F05-4C0AE1BB0EB4}"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 Target="slide3.xml"/><Relationship Id="rId7"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4.xml"/><Relationship Id="rId4" Type="http://schemas.openxmlformats.org/officeDocument/2006/relationships/slide" Target="slide2.xml"/><Relationship Id="rId9" Type="http://schemas.openxmlformats.org/officeDocument/2006/relationships/slide" Target="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avethewhales.org/"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6632"/>
            <a:ext cx="7056784" cy="1728192"/>
          </a:xfrm>
        </p:spPr>
        <p:txBody>
          <a:bodyPr/>
          <a:lstStyle/>
          <a:p>
            <a:r>
              <a:rPr lang="en-GB" dirty="0" smtClean="0"/>
              <a:t>The Magnificent Blue Whale</a:t>
            </a:r>
            <a:endParaRPr lang="en-GB" dirty="0"/>
          </a:p>
        </p:txBody>
      </p:sp>
      <p:sp>
        <p:nvSpPr>
          <p:cNvPr id="3" name="Subtitle 2"/>
          <p:cNvSpPr>
            <a:spLocks noGrp="1"/>
          </p:cNvSpPr>
          <p:nvPr>
            <p:ph type="subTitle" idx="1"/>
          </p:nvPr>
        </p:nvSpPr>
        <p:spPr>
          <a:xfrm>
            <a:off x="1907704" y="4077072"/>
            <a:ext cx="2880320" cy="576064"/>
          </a:xfrm>
        </p:spPr>
        <p:txBody>
          <a:bodyPr>
            <a:normAutofit/>
          </a:bodyPr>
          <a:lstStyle/>
          <a:p>
            <a:r>
              <a:rPr lang="en-GB" dirty="0" smtClean="0">
                <a:hlinkClick r:id="rId2" action="ppaction://hlinksldjump"/>
              </a:rPr>
              <a:t>A key fact</a:t>
            </a:r>
            <a:endParaRPr lang="en-GB" dirty="0">
              <a:hlinkClick r:id="rId2" action="ppaction://hlinksldjump"/>
            </a:endParaRPr>
          </a:p>
        </p:txBody>
      </p:sp>
      <p:sp>
        <p:nvSpPr>
          <p:cNvPr id="6" name="TextBox 5"/>
          <p:cNvSpPr txBox="1"/>
          <p:nvPr/>
        </p:nvSpPr>
        <p:spPr>
          <a:xfrm>
            <a:off x="5508104" y="3717032"/>
            <a:ext cx="1728192" cy="830997"/>
          </a:xfrm>
          <a:prstGeom prst="rect">
            <a:avLst/>
          </a:prstGeom>
          <a:noFill/>
        </p:spPr>
        <p:txBody>
          <a:bodyPr wrap="square" rtlCol="0">
            <a:spAutoFit/>
          </a:bodyPr>
          <a:lstStyle/>
          <a:p>
            <a:r>
              <a:rPr lang="en-GB" sz="2400" dirty="0" smtClean="0"/>
              <a:t>What does it </a:t>
            </a:r>
            <a:r>
              <a:rPr lang="en-GB" sz="2400" dirty="0" smtClean="0">
                <a:hlinkClick r:id="rId3" action="ppaction://hlinksldjump"/>
              </a:rPr>
              <a:t>look</a:t>
            </a:r>
            <a:r>
              <a:rPr lang="en-GB" sz="2400" dirty="0" smtClean="0"/>
              <a:t> like?</a:t>
            </a:r>
            <a:endParaRPr lang="en-GB" sz="2400" dirty="0"/>
          </a:p>
        </p:txBody>
      </p:sp>
      <p:sp>
        <p:nvSpPr>
          <p:cNvPr id="9" name="TextBox 8"/>
          <p:cNvSpPr txBox="1"/>
          <p:nvPr/>
        </p:nvSpPr>
        <p:spPr>
          <a:xfrm>
            <a:off x="1187624" y="1844824"/>
            <a:ext cx="1440160" cy="461665"/>
          </a:xfrm>
          <a:prstGeom prst="rect">
            <a:avLst/>
          </a:prstGeom>
          <a:noFill/>
        </p:spPr>
        <p:txBody>
          <a:bodyPr wrap="square" rtlCol="0">
            <a:spAutoFit/>
          </a:bodyPr>
          <a:lstStyle/>
          <a:p>
            <a:r>
              <a:rPr lang="en-GB" sz="2400" dirty="0" smtClean="0">
                <a:hlinkClick r:id="rId4" action="ppaction://hlinksldjump"/>
              </a:rPr>
              <a:t>what</a:t>
            </a:r>
            <a:r>
              <a:rPr lang="en-GB" sz="2400" dirty="0" smtClean="0"/>
              <a:t> it is</a:t>
            </a:r>
            <a:endParaRPr lang="en-GB" sz="2400" dirty="0"/>
          </a:p>
        </p:txBody>
      </p:sp>
      <p:sp>
        <p:nvSpPr>
          <p:cNvPr id="10" name="TextBox 9"/>
          <p:cNvSpPr txBox="1"/>
          <p:nvPr/>
        </p:nvSpPr>
        <p:spPr>
          <a:xfrm>
            <a:off x="1187624" y="2636912"/>
            <a:ext cx="2592288" cy="954107"/>
          </a:xfrm>
          <a:prstGeom prst="rect">
            <a:avLst/>
          </a:prstGeom>
          <a:noFill/>
        </p:spPr>
        <p:txBody>
          <a:bodyPr wrap="square" rtlCol="0">
            <a:spAutoFit/>
          </a:bodyPr>
          <a:lstStyle/>
          <a:p>
            <a:r>
              <a:rPr lang="en-GB" sz="2800" dirty="0" smtClean="0">
                <a:hlinkClick r:id="rId5" action="ppaction://hlinksldjump"/>
              </a:rPr>
              <a:t>Where</a:t>
            </a:r>
            <a:r>
              <a:rPr lang="en-GB" sz="2800" dirty="0" smtClean="0"/>
              <a:t> does it live</a:t>
            </a:r>
            <a:endParaRPr lang="en-GB" sz="2800" dirty="0"/>
          </a:p>
        </p:txBody>
      </p:sp>
      <p:sp>
        <p:nvSpPr>
          <p:cNvPr id="11" name="TextBox 10"/>
          <p:cNvSpPr txBox="1"/>
          <p:nvPr/>
        </p:nvSpPr>
        <p:spPr>
          <a:xfrm flipH="1">
            <a:off x="4211960" y="2406079"/>
            <a:ext cx="2263541" cy="461665"/>
          </a:xfrm>
          <a:prstGeom prst="rect">
            <a:avLst/>
          </a:prstGeom>
          <a:noFill/>
        </p:spPr>
        <p:txBody>
          <a:bodyPr wrap="square" rtlCol="0">
            <a:spAutoFit/>
          </a:bodyPr>
          <a:lstStyle/>
          <a:p>
            <a:r>
              <a:rPr lang="en-GB" sz="2400" dirty="0" smtClean="0"/>
              <a:t>Final </a:t>
            </a:r>
            <a:r>
              <a:rPr lang="en-GB" sz="2400" dirty="0" smtClean="0">
                <a:hlinkClick r:id="rId6" action="ppaction://hlinksldjump"/>
              </a:rPr>
              <a:t>issue</a:t>
            </a:r>
            <a:endParaRPr lang="en-GB" sz="2400" dirty="0"/>
          </a:p>
        </p:txBody>
      </p:sp>
      <p:sp>
        <p:nvSpPr>
          <p:cNvPr id="12" name="TextBox 11"/>
          <p:cNvSpPr txBox="1"/>
          <p:nvPr/>
        </p:nvSpPr>
        <p:spPr>
          <a:xfrm>
            <a:off x="2303748" y="5490229"/>
            <a:ext cx="2232248" cy="954107"/>
          </a:xfrm>
          <a:prstGeom prst="rect">
            <a:avLst/>
          </a:prstGeom>
          <a:noFill/>
        </p:spPr>
        <p:txBody>
          <a:bodyPr wrap="square" rtlCol="0">
            <a:spAutoFit/>
          </a:bodyPr>
          <a:lstStyle/>
          <a:p>
            <a:r>
              <a:rPr lang="en-GB" sz="2800" dirty="0" smtClean="0">
                <a:hlinkClick r:id="rId7" action="ppaction://hlinksldjump"/>
              </a:rPr>
              <a:t>What</a:t>
            </a:r>
            <a:r>
              <a:rPr lang="en-GB" sz="2800" dirty="0" smtClean="0"/>
              <a:t> does it eat?</a:t>
            </a:r>
            <a:endParaRPr lang="en-GB" sz="2800" dirty="0"/>
          </a:p>
        </p:txBody>
      </p:sp>
      <p:pic>
        <p:nvPicPr>
          <p:cNvPr id="1026" name="Picture 2" descr="Image result for blue whale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43212" y="821679"/>
            <a:ext cx="3333244" cy="162018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43212" y="5967282"/>
            <a:ext cx="2018501" cy="369332"/>
          </a:xfrm>
          <a:prstGeom prst="rect">
            <a:avLst/>
          </a:prstGeom>
          <a:noFill/>
        </p:spPr>
        <p:txBody>
          <a:bodyPr wrap="none" rtlCol="0">
            <a:spAutoFit/>
          </a:bodyPr>
          <a:lstStyle/>
          <a:p>
            <a:r>
              <a:rPr lang="en-GB" dirty="0" smtClean="0"/>
              <a:t>Blue whale </a:t>
            </a:r>
            <a:r>
              <a:rPr lang="en-GB" dirty="0" smtClean="0">
                <a:hlinkClick r:id="rId9" action="ppaction://hlinksldjump"/>
              </a:rPr>
              <a:t>website</a:t>
            </a:r>
            <a:endParaRPr lang="en-GB" dirty="0"/>
          </a:p>
        </p:txBody>
      </p:sp>
    </p:spTree>
    <p:extLst>
      <p:ext uri="{BB962C8B-B14F-4D97-AF65-F5344CB8AC3E}">
        <p14:creationId xmlns:p14="http://schemas.microsoft.com/office/powerpoint/2010/main" val="93085494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79712" y="692696"/>
            <a:ext cx="3456384" cy="523220"/>
          </a:xfrm>
          <a:prstGeom prst="rect">
            <a:avLst/>
          </a:prstGeom>
          <a:noFill/>
        </p:spPr>
        <p:txBody>
          <a:bodyPr wrap="square" rtlCol="0">
            <a:spAutoFit/>
          </a:bodyPr>
          <a:lstStyle/>
          <a:p>
            <a:r>
              <a:rPr lang="en-GB" sz="2800" dirty="0" smtClean="0"/>
              <a:t>what it is?</a:t>
            </a:r>
            <a:endParaRPr lang="en-GB" sz="2800" dirty="0"/>
          </a:p>
        </p:txBody>
      </p:sp>
      <p:sp>
        <p:nvSpPr>
          <p:cNvPr id="2" name="Action Button: Home 1">
            <a:hlinkClick r:id="" action="ppaction://hlinkshowjump?jump=firstslide" highlightClick="1"/>
          </p:cNvPr>
          <p:cNvSpPr/>
          <p:nvPr/>
        </p:nvSpPr>
        <p:spPr>
          <a:xfrm>
            <a:off x="0" y="5823310"/>
            <a:ext cx="1259632" cy="103469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755576" y="1945055"/>
            <a:ext cx="8064896" cy="1938992"/>
          </a:xfrm>
          <a:prstGeom prst="rect">
            <a:avLst/>
          </a:prstGeom>
          <a:noFill/>
        </p:spPr>
        <p:txBody>
          <a:bodyPr wrap="square" rtlCol="0">
            <a:spAutoFit/>
          </a:bodyPr>
          <a:lstStyle/>
          <a:p>
            <a:r>
              <a:rPr lang="en-GB" sz="2400" dirty="0" smtClean="0"/>
              <a:t>Blue Whales are the most magnificent  creatures to roam the </a:t>
            </a:r>
          </a:p>
          <a:p>
            <a:r>
              <a:rPr lang="en-GB" sz="2400" dirty="0"/>
              <a:t>o</a:t>
            </a:r>
            <a:r>
              <a:rPr lang="en-GB" sz="2400" dirty="0" smtClean="0"/>
              <a:t>cean. Did you know its 30m long? That’s a lot . There are 83</a:t>
            </a:r>
          </a:p>
          <a:p>
            <a:r>
              <a:rPr lang="en-GB" sz="2400" dirty="0"/>
              <a:t>s</a:t>
            </a:r>
            <a:r>
              <a:rPr lang="en-GB" sz="2400" dirty="0" smtClean="0"/>
              <a:t>pecies of whales but the blue whale is the greatest ! Sadly Blue Whales are going extinct … Its very hard to find a  Blue Whale. </a:t>
            </a:r>
            <a:endParaRPr lang="en-GB" sz="2400" dirty="0"/>
          </a:p>
        </p:txBody>
      </p:sp>
    </p:spTree>
    <p:extLst>
      <p:ext uri="{BB962C8B-B14F-4D97-AF65-F5344CB8AC3E}">
        <p14:creationId xmlns:p14="http://schemas.microsoft.com/office/powerpoint/2010/main" val="24873077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3648" y="980728"/>
            <a:ext cx="4464496" cy="461665"/>
          </a:xfrm>
          <a:prstGeom prst="rect">
            <a:avLst/>
          </a:prstGeom>
          <a:noFill/>
        </p:spPr>
        <p:txBody>
          <a:bodyPr wrap="square" rtlCol="0">
            <a:spAutoFit/>
          </a:bodyPr>
          <a:lstStyle/>
          <a:p>
            <a:r>
              <a:rPr lang="en-GB" sz="2400" dirty="0" smtClean="0"/>
              <a:t>What does it look like</a:t>
            </a:r>
            <a:endParaRPr lang="en-GB" sz="2400" dirty="0"/>
          </a:p>
        </p:txBody>
      </p:sp>
      <p:sp>
        <p:nvSpPr>
          <p:cNvPr id="2" name="Action Button: Home 1">
            <a:hlinkClick r:id="" action="ppaction://hlinkshowjump?jump=firstslide" highlightClick="1"/>
          </p:cNvPr>
          <p:cNvSpPr/>
          <p:nvPr/>
        </p:nvSpPr>
        <p:spPr>
          <a:xfrm>
            <a:off x="0" y="5877272"/>
            <a:ext cx="1403648" cy="108012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547664" y="2132856"/>
            <a:ext cx="7769948" cy="1569660"/>
          </a:xfrm>
          <a:prstGeom prst="rect">
            <a:avLst/>
          </a:prstGeom>
          <a:noFill/>
        </p:spPr>
        <p:txBody>
          <a:bodyPr wrap="none" rtlCol="0">
            <a:spAutoFit/>
          </a:bodyPr>
          <a:lstStyle/>
          <a:p>
            <a:r>
              <a:rPr lang="en-GB" sz="2400" dirty="0" smtClean="0"/>
              <a:t>Did you know a Blue Whale isn’t blue its grey. Their eyes are</a:t>
            </a:r>
          </a:p>
          <a:p>
            <a:r>
              <a:rPr lang="en-GB" sz="2400" dirty="0"/>
              <a:t>t</a:t>
            </a:r>
            <a:r>
              <a:rPr lang="en-GB" sz="2400" dirty="0" smtClean="0"/>
              <a:t>he size of a tea cup. Interestingly whales have a tiny hole </a:t>
            </a:r>
          </a:p>
          <a:p>
            <a:r>
              <a:rPr lang="en-GB" sz="2400" dirty="0"/>
              <a:t>f</a:t>
            </a:r>
            <a:r>
              <a:rPr lang="en-GB" sz="2400" dirty="0" smtClean="0"/>
              <a:t>or there ears. Their body is slippery like soap. On  the top of</a:t>
            </a:r>
          </a:p>
          <a:p>
            <a:r>
              <a:rPr lang="en-GB" sz="2400" dirty="0" smtClean="0"/>
              <a:t>a whales head is a blow hole   like a nostril. </a:t>
            </a:r>
          </a:p>
        </p:txBody>
      </p:sp>
    </p:spTree>
    <p:extLst>
      <p:ext uri="{BB962C8B-B14F-4D97-AF65-F5344CB8AC3E}">
        <p14:creationId xmlns:p14="http://schemas.microsoft.com/office/powerpoint/2010/main" val="107115855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7379" y="1340768"/>
            <a:ext cx="5256584" cy="513348"/>
          </a:xfrm>
          <a:prstGeom prst="rect">
            <a:avLst/>
          </a:prstGeom>
          <a:noFill/>
        </p:spPr>
        <p:txBody>
          <a:bodyPr wrap="square" rtlCol="0">
            <a:spAutoFit/>
          </a:bodyPr>
          <a:lstStyle/>
          <a:p>
            <a:endParaRPr lang="en-GB" dirty="0"/>
          </a:p>
        </p:txBody>
      </p:sp>
      <p:sp>
        <p:nvSpPr>
          <p:cNvPr id="4" name="TextBox 3"/>
          <p:cNvSpPr txBox="1"/>
          <p:nvPr/>
        </p:nvSpPr>
        <p:spPr>
          <a:xfrm>
            <a:off x="1187624" y="908720"/>
            <a:ext cx="3456384" cy="461665"/>
          </a:xfrm>
          <a:prstGeom prst="rect">
            <a:avLst/>
          </a:prstGeom>
          <a:noFill/>
        </p:spPr>
        <p:txBody>
          <a:bodyPr wrap="square" rtlCol="0">
            <a:spAutoFit/>
          </a:bodyPr>
          <a:lstStyle/>
          <a:p>
            <a:r>
              <a:rPr lang="en-GB" sz="2400" dirty="0" smtClean="0"/>
              <a:t>Where does it live?</a:t>
            </a:r>
            <a:endParaRPr lang="en-GB" sz="2400" dirty="0"/>
          </a:p>
        </p:txBody>
      </p:sp>
      <p:sp>
        <p:nvSpPr>
          <p:cNvPr id="3" name="Action Button: Home 2">
            <a:hlinkClick r:id="" action="ppaction://hlinkshowjump?jump=firstslide" highlightClick="1"/>
          </p:cNvPr>
          <p:cNvSpPr/>
          <p:nvPr/>
        </p:nvSpPr>
        <p:spPr>
          <a:xfrm>
            <a:off x="-42605" y="5817298"/>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619671" y="1798652"/>
            <a:ext cx="6624291" cy="1938992"/>
          </a:xfrm>
          <a:prstGeom prst="rect">
            <a:avLst/>
          </a:prstGeom>
          <a:noFill/>
        </p:spPr>
        <p:txBody>
          <a:bodyPr wrap="square" rtlCol="0">
            <a:spAutoFit/>
          </a:bodyPr>
          <a:lstStyle/>
          <a:p>
            <a:r>
              <a:rPr lang="en-GB" sz="2400" dirty="0" smtClean="0"/>
              <a:t>Blue Whales live in the polar seas in the  summer and  Blue Whales move to the seas near the  equator in the winter so they can get more krill. In the winter they eat more krill so they have  blubber </a:t>
            </a:r>
          </a:p>
          <a:p>
            <a:r>
              <a:rPr lang="en-GB" sz="2400" dirty="0" smtClean="0"/>
              <a:t>For when they go to the polar seas In the summer.    </a:t>
            </a:r>
          </a:p>
        </p:txBody>
      </p:sp>
    </p:spTree>
    <p:extLst>
      <p:ext uri="{BB962C8B-B14F-4D97-AF65-F5344CB8AC3E}">
        <p14:creationId xmlns:p14="http://schemas.microsoft.com/office/powerpoint/2010/main" val="20379071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332656"/>
            <a:ext cx="1656184" cy="523220"/>
          </a:xfrm>
          <a:prstGeom prst="rect">
            <a:avLst/>
          </a:prstGeom>
          <a:noFill/>
        </p:spPr>
        <p:txBody>
          <a:bodyPr wrap="square" rtlCol="0">
            <a:spAutoFit/>
          </a:bodyPr>
          <a:lstStyle/>
          <a:p>
            <a:r>
              <a:rPr lang="en-GB" sz="2800" dirty="0" smtClean="0"/>
              <a:t>A key fact</a:t>
            </a:r>
            <a:endParaRPr lang="en-GB" sz="2800" dirty="0"/>
          </a:p>
        </p:txBody>
      </p:sp>
      <p:sp>
        <p:nvSpPr>
          <p:cNvPr id="3" name="Action Button: Home 2">
            <a:hlinkClick r:id="" action="ppaction://hlinkshowjump?jump=firstslide" highlightClick="1"/>
          </p:cNvPr>
          <p:cNvSpPr/>
          <p:nvPr/>
        </p:nvSpPr>
        <p:spPr>
          <a:xfrm>
            <a:off x="-112922" y="6165304"/>
            <a:ext cx="86849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11560" y="1813466"/>
            <a:ext cx="8136904" cy="1938992"/>
          </a:xfrm>
          <a:prstGeom prst="rect">
            <a:avLst/>
          </a:prstGeom>
          <a:noFill/>
        </p:spPr>
        <p:txBody>
          <a:bodyPr wrap="square" rtlCol="0">
            <a:spAutoFit/>
          </a:bodyPr>
          <a:lstStyle/>
          <a:p>
            <a:r>
              <a:rPr lang="en-GB" sz="2400" dirty="0" smtClean="0"/>
              <a:t>Blue Whales can swim underwater for half an hour. They are bigger then a elephant and the largest dinosaur that’s so much!</a:t>
            </a:r>
          </a:p>
          <a:p>
            <a:r>
              <a:rPr lang="en-GB" sz="2400" dirty="0" smtClean="0"/>
              <a:t>They are 30m long , they also need to come above the water to </a:t>
            </a:r>
          </a:p>
          <a:p>
            <a:r>
              <a:rPr lang="en-GB" sz="2400" dirty="0"/>
              <a:t>b</a:t>
            </a:r>
            <a:r>
              <a:rPr lang="en-GB" sz="2400" dirty="0" smtClean="0"/>
              <a:t>reath like us. Do you want to help them? I think its very interesting.</a:t>
            </a:r>
            <a:endParaRPr lang="en-GB" sz="2400" dirty="0"/>
          </a:p>
        </p:txBody>
      </p:sp>
    </p:spTree>
    <p:extLst>
      <p:ext uri="{BB962C8B-B14F-4D97-AF65-F5344CB8AC3E}">
        <p14:creationId xmlns:p14="http://schemas.microsoft.com/office/powerpoint/2010/main" val="26168617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1556792"/>
            <a:ext cx="3816424" cy="461665"/>
          </a:xfrm>
          <a:prstGeom prst="rect">
            <a:avLst/>
          </a:prstGeom>
          <a:noFill/>
        </p:spPr>
        <p:txBody>
          <a:bodyPr wrap="square" rtlCol="0">
            <a:spAutoFit/>
          </a:bodyPr>
          <a:lstStyle/>
          <a:p>
            <a:r>
              <a:rPr lang="en-GB" sz="2400" dirty="0" smtClean="0"/>
              <a:t>What does it eat?</a:t>
            </a:r>
            <a:endParaRPr lang="en-GB" sz="2400" dirty="0"/>
          </a:p>
        </p:txBody>
      </p:sp>
      <p:sp>
        <p:nvSpPr>
          <p:cNvPr id="2" name="Action Button: Home 1">
            <a:hlinkClick r:id="" action="ppaction://hlinkshowjump?jump=firstslide" highlightClick="1"/>
          </p:cNvPr>
          <p:cNvSpPr/>
          <p:nvPr/>
        </p:nvSpPr>
        <p:spPr>
          <a:xfrm>
            <a:off x="-108520" y="5979829"/>
            <a:ext cx="933128" cy="90872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051720" y="2204864"/>
            <a:ext cx="6048672" cy="1938992"/>
          </a:xfrm>
          <a:prstGeom prst="rect">
            <a:avLst/>
          </a:prstGeom>
          <a:noFill/>
        </p:spPr>
        <p:txBody>
          <a:bodyPr wrap="square" rtlCol="0">
            <a:spAutoFit/>
          </a:bodyPr>
          <a:lstStyle/>
          <a:p>
            <a:r>
              <a:rPr lang="en-GB" sz="2400" dirty="0" smtClean="0"/>
              <a:t>A Blue Whale eats krill. Krill is one of the smallest sea creatures and Krill is the size of a paper clip. A Blue Whale eats around 40 million krill a day. By eating Krill a Blue Whale gets blubber. </a:t>
            </a:r>
            <a:endParaRPr lang="en-GB" sz="2400" dirty="0"/>
          </a:p>
        </p:txBody>
      </p:sp>
    </p:spTree>
    <p:extLst>
      <p:ext uri="{BB962C8B-B14F-4D97-AF65-F5344CB8AC3E}">
        <p14:creationId xmlns:p14="http://schemas.microsoft.com/office/powerpoint/2010/main" val="11757219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476672"/>
            <a:ext cx="4608512" cy="523220"/>
          </a:xfrm>
          <a:prstGeom prst="rect">
            <a:avLst/>
          </a:prstGeom>
          <a:noFill/>
        </p:spPr>
        <p:txBody>
          <a:bodyPr wrap="square" rtlCol="0">
            <a:spAutoFit/>
          </a:bodyPr>
          <a:lstStyle/>
          <a:p>
            <a:r>
              <a:rPr lang="en-GB" sz="2800" dirty="0" smtClean="0"/>
              <a:t>Final issue</a:t>
            </a:r>
            <a:endParaRPr lang="en-GB" sz="2800" dirty="0"/>
          </a:p>
        </p:txBody>
      </p:sp>
      <p:sp>
        <p:nvSpPr>
          <p:cNvPr id="3" name="Action Button: Home 2">
            <a:hlinkClick r:id="" action="ppaction://hlinkshowjump?jump=firstslide" highlightClick="1"/>
          </p:cNvPr>
          <p:cNvSpPr/>
          <p:nvPr/>
        </p:nvSpPr>
        <p:spPr>
          <a:xfrm>
            <a:off x="0" y="5733256"/>
            <a:ext cx="899592" cy="112474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013185" y="1265785"/>
            <a:ext cx="6408712" cy="2031325"/>
          </a:xfrm>
          <a:prstGeom prst="rect">
            <a:avLst/>
          </a:prstGeom>
          <a:noFill/>
        </p:spPr>
        <p:txBody>
          <a:bodyPr wrap="square" rtlCol="0">
            <a:spAutoFit/>
          </a:bodyPr>
          <a:lstStyle/>
          <a:p>
            <a:r>
              <a:rPr lang="en-GB" dirty="0" smtClean="0"/>
              <a:t>Unfortunately , people are very </a:t>
            </a:r>
            <a:r>
              <a:rPr lang="en-GB" dirty="0" smtClean="0"/>
              <a:t>bad</a:t>
            </a:r>
            <a:r>
              <a:rPr lang="en-GB" dirty="0" smtClean="0"/>
              <a:t>…because people do not help envier Mont . Plastic bottles and stuff are getting </a:t>
            </a:r>
            <a:r>
              <a:rPr lang="en-GB" dirty="0" err="1" smtClean="0"/>
              <a:t>throwed</a:t>
            </a:r>
            <a:r>
              <a:rPr lang="en-GB" dirty="0" smtClean="0"/>
              <a:t> in the ocean. That kills animals. First plastic goes to a landfill side. The dump place has rubbish that blows into the ocean. The planktons eat the rubbish. Krill eats  plankton. Blue whales it krill. Blue whale gives birth to a baby and it dies because of its mother milk.</a:t>
            </a:r>
          </a:p>
          <a:p>
            <a:r>
              <a:rPr lang="en-GB" dirty="0" smtClean="0"/>
              <a:t>So please help the blue whales!</a:t>
            </a:r>
            <a:endParaRPr lang="en-GB" dirty="0"/>
          </a:p>
        </p:txBody>
      </p:sp>
    </p:spTree>
    <p:extLst>
      <p:ext uri="{BB962C8B-B14F-4D97-AF65-F5344CB8AC3E}">
        <p14:creationId xmlns:p14="http://schemas.microsoft.com/office/powerpoint/2010/main" val="13255460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0888" y="764704"/>
            <a:ext cx="45719" cy="6480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reserve and protect the ocean and its inhabitant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156" y="1949119"/>
            <a:ext cx="4220932" cy="30728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84168" y="2276872"/>
            <a:ext cx="1152128" cy="1754326"/>
          </a:xfrm>
          <a:prstGeom prst="rect">
            <a:avLst/>
          </a:prstGeom>
          <a:noFill/>
        </p:spPr>
        <p:txBody>
          <a:bodyPr wrap="square" rtlCol="0">
            <a:spAutoFit/>
          </a:bodyPr>
          <a:lstStyle/>
          <a:p>
            <a:r>
              <a:rPr lang="en-GB" dirty="0" smtClean="0"/>
              <a:t>This website is  about blue whales</a:t>
            </a:r>
          </a:p>
          <a:p>
            <a:endParaRPr lang="en-GB" dirty="0"/>
          </a:p>
        </p:txBody>
      </p:sp>
      <p:sp>
        <p:nvSpPr>
          <p:cNvPr id="3" name="TextBox 2"/>
          <p:cNvSpPr txBox="1"/>
          <p:nvPr/>
        </p:nvSpPr>
        <p:spPr>
          <a:xfrm>
            <a:off x="2407791" y="764704"/>
            <a:ext cx="1588145" cy="646331"/>
          </a:xfrm>
          <a:prstGeom prst="rect">
            <a:avLst/>
          </a:prstGeom>
          <a:noFill/>
        </p:spPr>
        <p:txBody>
          <a:bodyPr wrap="square" rtlCol="0">
            <a:spAutoFit/>
          </a:bodyPr>
          <a:lstStyle/>
          <a:p>
            <a:r>
              <a:rPr lang="en-GB" dirty="0" smtClean="0"/>
              <a:t>Blue whale website</a:t>
            </a:r>
            <a:endParaRPr lang="en-GB" dirty="0"/>
          </a:p>
        </p:txBody>
      </p:sp>
      <p:sp>
        <p:nvSpPr>
          <p:cNvPr id="4" name="Action Button: Home 3">
            <a:hlinkClick r:id="" action="ppaction://hlinkshowjump?jump=firstslide" highlightClick="1"/>
          </p:cNvPr>
          <p:cNvSpPr/>
          <p:nvPr/>
        </p:nvSpPr>
        <p:spPr>
          <a:xfrm>
            <a:off x="0" y="5949280"/>
            <a:ext cx="1143156" cy="90872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5884719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330</TotalTime>
  <Words>406</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The Magnificent Blue Whale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Childer Thornton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Magnificent Blue Whale</dc:title>
  <dc:creator>fprescott</dc:creator>
  <cp:lastModifiedBy>fprescott</cp:lastModifiedBy>
  <cp:revision>33</cp:revision>
  <dcterms:created xsi:type="dcterms:W3CDTF">2018-01-12T13:23:58Z</dcterms:created>
  <dcterms:modified xsi:type="dcterms:W3CDTF">2018-02-02T14:55:01Z</dcterms:modified>
</cp:coreProperties>
</file>