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343" autoAdjust="0"/>
  </p:normalViewPr>
  <p:slideViewPr>
    <p:cSldViewPr snapToGrid="0">
      <p:cViewPr>
        <p:scale>
          <a:sx n="75" d="100"/>
          <a:sy n="75" d="100"/>
        </p:scale>
        <p:origin x="372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4CAC95ED-055A-46B3-95D3-536EAE2489FC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9193866F-AA3B-4A5C-B9B3-7BA53F34D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3866F-AA3B-4A5C-B9B3-7BA53F34DE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2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3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21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8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1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9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4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5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ACA46-6A3E-46C2-BC26-760ED453369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0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4435" y="4283777"/>
            <a:ext cx="7222292" cy="3765678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81966" y="1176921"/>
          <a:ext cx="5114356" cy="112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356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45056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What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should I already know?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675842"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Know and sequence key events of time studied and compare to previous learning (e.g. knowing where events are in relation to each other).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12021"/>
              </p:ext>
            </p:extLst>
          </p:nvPr>
        </p:nvGraphicFramePr>
        <p:xfrm>
          <a:off x="108887" y="199771"/>
          <a:ext cx="4254672" cy="67605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04972">
                  <a:extLst>
                    <a:ext uri="{9D8B030D-6E8A-4147-A177-3AD203B41FA5}">
                      <a16:colId xmlns:a16="http://schemas.microsoft.com/office/drawing/2014/main" val="2406360410"/>
                    </a:ext>
                  </a:extLst>
                </a:gridCol>
                <a:gridCol w="3049700">
                  <a:extLst>
                    <a:ext uri="{9D8B030D-6E8A-4147-A177-3AD203B41FA5}">
                      <a16:colId xmlns:a16="http://schemas.microsoft.com/office/drawing/2014/main" val="2136449248"/>
                    </a:ext>
                  </a:extLst>
                </a:gridCol>
              </a:tblGrid>
              <a:tr h="35351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Vocabulary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062413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Treaty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ritten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agreement between countries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a particular thing or help each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5115200"/>
                  </a:ext>
                </a:extLst>
              </a:tr>
              <a:tr h="515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Tyrant 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omeone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 treats the people they have authority over in a cruel and unfair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way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0876292"/>
                  </a:ext>
                </a:extLst>
              </a:tr>
              <a:tr h="446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seize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aking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control of a place quickly and suddenly, using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force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8358175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Propaganda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GB" sz="900" baseline="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biased or misleading nature, to promote a political cause or point of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view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4801651"/>
                  </a:ext>
                </a:extLst>
              </a:tr>
              <a:tr h="5641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morale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enthusiasm and discipline of a person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at a particular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2756418"/>
                  </a:ext>
                </a:extLst>
              </a:tr>
              <a:tr h="515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Nazi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member of the National Socialist German Workers’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4507169"/>
                  </a:ext>
                </a:extLst>
              </a:tr>
              <a:tr h="515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fatality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death caused by an accident or by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violence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6225127"/>
                  </a:ext>
                </a:extLst>
              </a:tr>
              <a:tr h="439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Holocaust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killing of millions of Jews by the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Nazis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196550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rationing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limit the amount of food you were allowed to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buy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7644768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Blitz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ttacked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 bombs dropped by enemy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aircraft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1562710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evacuate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 someone to a place of safety, away from a dangerous 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building</a:t>
                      </a:r>
                      <a:r>
                        <a:rPr lang="en-GB" sz="900" baseline="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en-GB" sz="900" dirty="0" smtClean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area</a:t>
                      </a:r>
                      <a:endParaRPr lang="en-GB" sz="9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5610444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explaining the meaning of something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897165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172" y="199768"/>
            <a:ext cx="1026781" cy="9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0910" y="7914147"/>
          <a:ext cx="6920194" cy="162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0194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07894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Historical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Skills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260413"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Historians give reasons why there may be different accounts of history.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Historians choose reliable sources of evidence to answer questions and compare.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Historians can explain why changes may have occurred</a:t>
                      </a:r>
                      <a:r>
                        <a:rPr lang="en-GB" sz="1000" b="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but recognise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that some evidence from the past is propaganda, opinion or misinformation, and that this affects interpretations of history.</a:t>
                      </a:r>
                    </a:p>
                    <a:p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77574" y="184282"/>
            <a:ext cx="35313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CW Precursive 7" panose="03050602040000000000" pitchFamily="66" charset="0"/>
              </a:rPr>
              <a:t>History – Year 6</a:t>
            </a:r>
          </a:p>
          <a:p>
            <a:pPr algn="ctr"/>
            <a:endParaRPr lang="en-GB" sz="1100" dirty="0">
              <a:latin typeface="CCW Precursive 7" panose="03050602040000000000" pitchFamily="66" charset="0"/>
            </a:endParaRPr>
          </a:p>
          <a:p>
            <a:pPr algn="ctr"/>
            <a:r>
              <a:rPr lang="en-GB" sz="2000" dirty="0">
                <a:latin typeface="CCW Precursive 7" panose="03050602040000000000" pitchFamily="66" charset="0"/>
              </a:rPr>
              <a:t>Autumn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3451" y="8070676"/>
            <a:ext cx="2889750" cy="1418241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14251"/>
              </p:ext>
            </p:extLst>
          </p:nvPr>
        </p:nvGraphicFramePr>
        <p:xfrm>
          <a:off x="4545512" y="2433673"/>
          <a:ext cx="2673607" cy="198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607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289038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Adolf Hitler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68061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spc="-15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German leader of the Nazis during World War II.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b="0" i="0" kern="1200" spc="-15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spc="-15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000" b="0" i="0" kern="1200" spc="-150" dirty="0" smtClean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esponsible </a:t>
                      </a:r>
                      <a:r>
                        <a:rPr lang="en-US" sz="1000" b="0" i="0" kern="1200" spc="-15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for the Holocaust as well as starting World War II by invading Poland in 1939.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b="0" i="0" kern="1200" spc="-15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spc="-15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0" b="0" i="0" kern="1200" spc="-150" dirty="0" smtClean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orn </a:t>
                      </a:r>
                      <a:r>
                        <a:rPr lang="en-US" sz="1000" b="0" i="0" kern="1200" spc="-15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in Austria, Hitler served in the German army during World War I.</a:t>
                      </a:r>
                      <a:endParaRPr lang="en-GB" sz="400" b="0" kern="1200" spc="-15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30435"/>
              </p:ext>
            </p:extLst>
          </p:nvPr>
        </p:nvGraphicFramePr>
        <p:xfrm>
          <a:off x="7302622" y="2446403"/>
          <a:ext cx="3964015" cy="19865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2212">
                  <a:extLst>
                    <a:ext uri="{9D8B030D-6E8A-4147-A177-3AD203B41FA5}">
                      <a16:colId xmlns:a16="http://schemas.microsoft.com/office/drawing/2014/main" val="3896929271"/>
                    </a:ext>
                  </a:extLst>
                </a:gridCol>
                <a:gridCol w="2711803">
                  <a:extLst>
                    <a:ext uri="{9D8B030D-6E8A-4147-A177-3AD203B41FA5}">
                      <a16:colId xmlns:a16="http://schemas.microsoft.com/office/drawing/2014/main" val="854386892"/>
                    </a:ext>
                  </a:extLst>
                </a:gridCol>
              </a:tblGrid>
              <a:tr h="280188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Significant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People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095063"/>
                  </a:ext>
                </a:extLst>
              </a:tr>
              <a:tr h="408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Neville Chamberlain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Prime Minister of Britain during the </a:t>
                      </a:r>
                      <a:r>
                        <a:rPr lang="en-GB" sz="1000" b="1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outbreak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WW2.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621183"/>
                  </a:ext>
                </a:extLst>
              </a:tr>
              <a:tr h="408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Winston Churchill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Prime Minister of Britain during the majority of WW2.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867370"/>
                  </a:ext>
                </a:extLst>
              </a:tr>
              <a:tr h="456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Anne Frank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000" dirty="0" smtClean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victim of the Holocaust who kept a diary of her time in </a:t>
                      </a:r>
                      <a:r>
                        <a:rPr lang="en-GB" sz="1000" dirty="0" smtClean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hiding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3601574"/>
                  </a:ext>
                </a:extLst>
              </a:tr>
              <a:tr h="408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George Holland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GB" sz="1000" dirty="0" smtClean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ocal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 </a:t>
                      </a:r>
                      <a:r>
                        <a:rPr lang="en-GB" sz="1000" dirty="0" smtClean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hero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975491"/>
                  </a:ext>
                </a:extLst>
              </a:tr>
            </a:tbl>
          </a:graphicData>
        </a:graphic>
      </p:graphicFrame>
      <p:pic>
        <p:nvPicPr>
          <p:cNvPr id="3" name="Picture 2" descr="Adolf Hitler Facts For Kids | Who Was Hitler? | DK Find Ou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512" y="238883"/>
            <a:ext cx="1515578" cy="209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on Propaganda Poster Researc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307" y="6171309"/>
            <a:ext cx="1102746" cy="169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 Can Do It! - Wikipedi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673" y="8013196"/>
            <a:ext cx="1102745" cy="142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1.gstatic.com/images?q=tbn:ANd9GcS25D3zTdW9Dz61q6CTHF3BJ8kmDsCwpror1V6Z0dHnVLwL8z_B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673" y="4510748"/>
            <a:ext cx="1080358" cy="144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eville Chamberlain | Biography, World War II, Appeasement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940" y="1507494"/>
            <a:ext cx="1090091" cy="140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ist of Memorable Quotes - Atlas Geographic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978" y="3019082"/>
            <a:ext cx="1086731" cy="138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100 Word Challenge - Loose Lips Sink Ships - Eleanor Palmer Primary Schoo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527" y="7975143"/>
            <a:ext cx="1126754" cy="150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43917"/>
              </p:ext>
            </p:extLst>
          </p:nvPr>
        </p:nvGraphicFramePr>
        <p:xfrm>
          <a:off x="125253" y="7166728"/>
          <a:ext cx="4145322" cy="6395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1657">
                  <a:extLst>
                    <a:ext uri="{9D8B030D-6E8A-4147-A177-3AD203B41FA5}">
                      <a16:colId xmlns:a16="http://schemas.microsoft.com/office/drawing/2014/main" val="4004626445"/>
                    </a:ext>
                  </a:extLst>
                </a:gridCol>
                <a:gridCol w="2083665">
                  <a:extLst>
                    <a:ext uri="{9D8B030D-6E8A-4147-A177-3AD203B41FA5}">
                      <a16:colId xmlns:a16="http://schemas.microsoft.com/office/drawing/2014/main" val="3613086366"/>
                    </a:ext>
                  </a:extLst>
                </a:gridCol>
              </a:tblGrid>
              <a:tr h="2231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Historical Themes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8196"/>
                  </a:ext>
                </a:extLst>
              </a:tr>
              <a:tr h="365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Conflict</a:t>
                      </a:r>
                      <a:endParaRPr lang="en-GB" sz="12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Justice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90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3004" y="7166728"/>
            <a:ext cx="2478621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CW Precursive 7" panose="03050602040000000000" pitchFamily="66" charset="0"/>
              </a:rPr>
              <a:t>Operation Pied Piper</a:t>
            </a:r>
            <a:endParaRPr lang="en-GB" sz="1600" dirty="0">
              <a:latin typeface="CCW Precursive 7" panose="030506020400000000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1413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6511</TotalTime>
  <Words>347</Words>
  <Application>Microsoft Office PowerPoint</Application>
  <PresentationFormat>A3 Paper (297x420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CCW Precursive 7</vt:lpstr>
      <vt:lpstr>Times New Roman</vt:lpstr>
      <vt:lpstr>XCCW Joined PC7c</vt:lpstr>
      <vt:lpstr>Office Theme</vt:lpstr>
      <vt:lpstr>PowerPoint Presentation</vt:lpstr>
    </vt:vector>
  </TitlesOfParts>
  <Company>Childer Thornton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Evans</dc:creator>
  <cp:lastModifiedBy>cevans2</cp:lastModifiedBy>
  <cp:revision>75</cp:revision>
  <cp:lastPrinted>2023-09-05T09:20:24Z</cp:lastPrinted>
  <dcterms:created xsi:type="dcterms:W3CDTF">2022-09-02T10:26:45Z</dcterms:created>
  <dcterms:modified xsi:type="dcterms:W3CDTF">2023-09-11T13:06:09Z</dcterms:modified>
</cp:coreProperties>
</file>